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256" r:id="rId2"/>
    <p:sldId id="257" r:id="rId3"/>
    <p:sldId id="258" r:id="rId4"/>
    <p:sldId id="259" r:id="rId5"/>
    <p:sldId id="260" r:id="rId6"/>
    <p:sldId id="268" r:id="rId7"/>
    <p:sldId id="269" r:id="rId8"/>
    <p:sldId id="261" r:id="rId9"/>
    <p:sldId id="262" r:id="rId10"/>
    <p:sldId id="263" r:id="rId11"/>
    <p:sldId id="264" r:id="rId12"/>
    <p:sldId id="265" r:id="rId13"/>
    <p:sldId id="266" r:id="rId14"/>
    <p:sldId id="26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1" d="100"/>
          <a:sy n="81" d="100"/>
        </p:scale>
        <p:origin x="-876" y="6"/>
      </p:cViewPr>
      <p:guideLst>
        <p:guide orient="horz" pos="2160"/>
        <p:guide pos="2880"/>
      </p:guideLst>
    </p:cSldViewPr>
  </p:slideViewPr>
  <p:notesTextViewPr>
    <p:cViewPr>
      <p:scale>
        <a:sx n="1" d="1"/>
        <a:sy n="1" d="1"/>
      </p:scale>
      <p:origin x="0" y="26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2AD5CD-2691-4E32-BB0D-F55ABC96BF46}" type="datetimeFigureOut">
              <a:rPr lang="en-US" smtClean="0"/>
              <a:t>8/27/2020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FF2B1D-4F4E-4A93-BEA6-87EBB976650E}" type="slidenum">
              <a:rPr lang="en-US" smtClean="0"/>
              <a:t>‹#›</a:t>
            </a:fld>
            <a:endParaRPr lang="en-US"/>
          </a:p>
        </p:txBody>
      </p:sp>
    </p:spTree>
    <p:extLst>
      <p:ext uri="{BB962C8B-B14F-4D97-AF65-F5344CB8AC3E}">
        <p14:creationId xmlns:p14="http://schemas.microsoft.com/office/powerpoint/2010/main" val="1605003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everyone, welcome to my presentation today.</a:t>
            </a:r>
            <a:endParaRPr lang="en-US" dirty="0"/>
          </a:p>
        </p:txBody>
      </p:sp>
      <p:sp>
        <p:nvSpPr>
          <p:cNvPr id="4" name="Slide Number Placeholder 3"/>
          <p:cNvSpPr>
            <a:spLocks noGrp="1"/>
          </p:cNvSpPr>
          <p:nvPr>
            <p:ph type="sldNum" sz="quarter" idx="10"/>
          </p:nvPr>
        </p:nvSpPr>
        <p:spPr/>
        <p:txBody>
          <a:bodyPr/>
          <a:lstStyle/>
          <a:p>
            <a:fld id="{59FF2B1D-4F4E-4A93-BEA6-87EBB976650E}" type="slidenum">
              <a:rPr lang="en-US" smtClean="0"/>
              <a:t>1</a:t>
            </a:fld>
            <a:endParaRPr lang="en-US"/>
          </a:p>
        </p:txBody>
      </p:sp>
    </p:spTree>
    <p:extLst>
      <p:ext uri="{BB962C8B-B14F-4D97-AF65-F5344CB8AC3E}">
        <p14:creationId xmlns:p14="http://schemas.microsoft.com/office/powerpoint/2010/main" val="21308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More than one specialist diagnoses some patients. Each of them needs to have basic information about the patient's medical history and other personal profiles of every patient. Care coordination, therefore, is the deliberate process of planning and organizing patient care and, at the same time, share relevant information to all the concerned individuals.</a:t>
            </a:r>
          </a:p>
          <a:p>
            <a:endParaRPr lang="en-US" dirty="0"/>
          </a:p>
        </p:txBody>
      </p:sp>
      <p:sp>
        <p:nvSpPr>
          <p:cNvPr id="4" name="Slide Number Placeholder 3"/>
          <p:cNvSpPr>
            <a:spLocks noGrp="1"/>
          </p:cNvSpPr>
          <p:nvPr>
            <p:ph type="sldNum" sz="quarter" idx="10"/>
          </p:nvPr>
        </p:nvSpPr>
        <p:spPr/>
        <p:txBody>
          <a:bodyPr/>
          <a:lstStyle/>
          <a:p>
            <a:fld id="{59FF2B1D-4F4E-4A93-BEA6-87EBB976650E}" type="slidenum">
              <a:rPr lang="en-US" smtClean="0"/>
              <a:t>2</a:t>
            </a:fld>
            <a:endParaRPr lang="en-US"/>
          </a:p>
        </p:txBody>
      </p:sp>
    </p:spTree>
    <p:extLst>
      <p:ext uri="{BB962C8B-B14F-4D97-AF65-F5344CB8AC3E}">
        <p14:creationId xmlns:p14="http://schemas.microsoft.com/office/powerpoint/2010/main" val="2040869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Coordination of care puts clear the preferential activities for the patient, and hence such information would be a clear guide to the provision of safe and appropriate care. Care coordination is an important aspect of health care providers and should be regarded as a normal practice by health practitioners. </a:t>
            </a:r>
          </a:p>
          <a:p>
            <a:endParaRPr lang="en-US" dirty="0"/>
          </a:p>
        </p:txBody>
      </p:sp>
      <p:sp>
        <p:nvSpPr>
          <p:cNvPr id="4" name="Slide Number Placeholder 3"/>
          <p:cNvSpPr>
            <a:spLocks noGrp="1"/>
          </p:cNvSpPr>
          <p:nvPr>
            <p:ph type="sldNum" sz="quarter" idx="10"/>
          </p:nvPr>
        </p:nvSpPr>
        <p:spPr/>
        <p:txBody>
          <a:bodyPr/>
          <a:lstStyle/>
          <a:p>
            <a:fld id="{59FF2B1D-4F4E-4A93-BEA6-87EBB976650E}" type="slidenum">
              <a:rPr lang="en-US" smtClean="0"/>
              <a:t>3</a:t>
            </a:fld>
            <a:endParaRPr lang="en-US"/>
          </a:p>
        </p:txBody>
      </p:sp>
    </p:spTree>
    <p:extLst>
      <p:ext uri="{BB962C8B-B14F-4D97-AF65-F5344CB8AC3E}">
        <p14:creationId xmlns:p14="http://schemas.microsoft.com/office/powerpoint/2010/main" val="791754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essay aims at discussing the main concern about the concept and will specialize more in addressing the ethical and policy issues that affect the coordination of care. Some policies need to be developed, which would provide a legal framework for the care to be enhanced in medical facilities. </a:t>
            </a:r>
          </a:p>
          <a:p>
            <a:endParaRPr lang="en-US" dirty="0"/>
          </a:p>
        </p:txBody>
      </p:sp>
      <p:sp>
        <p:nvSpPr>
          <p:cNvPr id="4" name="Slide Number Placeholder 3"/>
          <p:cNvSpPr>
            <a:spLocks noGrp="1"/>
          </p:cNvSpPr>
          <p:nvPr>
            <p:ph type="sldNum" sz="quarter" idx="10"/>
          </p:nvPr>
        </p:nvSpPr>
        <p:spPr/>
        <p:txBody>
          <a:bodyPr/>
          <a:lstStyle/>
          <a:p>
            <a:fld id="{59FF2B1D-4F4E-4A93-BEA6-87EBB976650E}" type="slidenum">
              <a:rPr lang="en-US" smtClean="0"/>
              <a:t>4</a:t>
            </a:fld>
            <a:endParaRPr lang="en-US"/>
          </a:p>
        </p:txBody>
      </p:sp>
    </p:spTree>
    <p:extLst>
      <p:ext uri="{BB962C8B-B14F-4D97-AF65-F5344CB8AC3E}">
        <p14:creationId xmlns:p14="http://schemas.microsoft.com/office/powerpoint/2010/main" val="437101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can be done through broad care coordination approaches or specific care activities, each aiming at achieving a common purpose. Patients sometimes fail to understand why they are referred to some testing procedures, but they could be convinced when they are taken through coordinated care activities Caplan et al, (1987).</a:t>
            </a:r>
          </a:p>
          <a:p>
            <a:endParaRPr lang="en-US" dirty="0"/>
          </a:p>
        </p:txBody>
      </p:sp>
      <p:sp>
        <p:nvSpPr>
          <p:cNvPr id="4" name="Slide Number Placeholder 3"/>
          <p:cNvSpPr>
            <a:spLocks noGrp="1"/>
          </p:cNvSpPr>
          <p:nvPr>
            <p:ph type="sldNum" sz="quarter" idx="10"/>
          </p:nvPr>
        </p:nvSpPr>
        <p:spPr/>
        <p:txBody>
          <a:bodyPr/>
          <a:lstStyle/>
          <a:p>
            <a:fld id="{59FF2B1D-4F4E-4A93-BEA6-87EBB976650E}" type="slidenum">
              <a:rPr lang="en-US" smtClean="0"/>
              <a:t>5</a:t>
            </a:fld>
            <a:endParaRPr lang="en-US"/>
          </a:p>
        </p:txBody>
      </p:sp>
    </p:spTree>
    <p:extLst>
      <p:ext uri="{BB962C8B-B14F-4D97-AF65-F5344CB8AC3E}">
        <p14:creationId xmlns:p14="http://schemas.microsoft.com/office/powerpoint/2010/main" val="3708980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Affordable care act changed the way the country offered healthcare in a large way. Medical plans that enabled employees to access care were enabled many people to continue seeking healthcare services and this made co-ordinated care even more necessary. Act also raised the demand for coordinated care as it was more affordable to a large population since quality care was made a priority.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9FF2B1D-4F4E-4A93-BEA6-87EBB976650E}" type="slidenum">
              <a:rPr lang="en-US" smtClean="0"/>
              <a:t>6</a:t>
            </a:fld>
            <a:endParaRPr lang="en-US"/>
          </a:p>
        </p:txBody>
      </p:sp>
    </p:spTree>
    <p:extLst>
      <p:ext uri="{BB962C8B-B14F-4D97-AF65-F5344CB8AC3E}">
        <p14:creationId xmlns:p14="http://schemas.microsoft.com/office/powerpoint/2010/main" val="2648865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One of the healthcare policies in California that has affected how healthcare is provided, is the assisted suicide program. it allows for medical professional to assist terminally ill patients commit suicide to reduce suffering. The policy raises ethical issues about differentiating that act to murder or suicide depending on the moral foundation. Coordinated care therefore has been useful in identify terminally ill patients as there is information about progress of the patient. </a:t>
            </a:r>
            <a:r>
              <a:rPr lang="en-US" sz="1200" kern="1200" smtClean="0">
                <a:solidFill>
                  <a:schemeClr val="tx1"/>
                </a:solidFill>
                <a:effectLst/>
                <a:latin typeface="+mn-lt"/>
                <a:ea typeface="+mn-ea"/>
                <a:cs typeface="+mn-cs"/>
              </a:rPr>
              <a:t>It puts health professionals in crossroads of moral values and professional ethics.</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9FF2B1D-4F4E-4A93-BEA6-87EBB976650E}" type="slidenum">
              <a:rPr lang="en-US" smtClean="0"/>
              <a:t>7</a:t>
            </a:fld>
            <a:endParaRPr lang="en-US"/>
          </a:p>
        </p:txBody>
      </p:sp>
    </p:spTree>
    <p:extLst>
      <p:ext uri="{BB962C8B-B14F-4D97-AF65-F5344CB8AC3E}">
        <p14:creationId xmlns:p14="http://schemas.microsoft.com/office/powerpoint/2010/main" val="3987845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will enable the patients to make an informed decision based on knowledge and understanding of the benefits he/she is likely to get from the coordinated care. It is ethically wrong to withhold necessary information that may affect the decision that a patient may choose. </a:t>
            </a:r>
          </a:p>
          <a:p>
            <a:endParaRPr lang="en-US" dirty="0"/>
          </a:p>
        </p:txBody>
      </p:sp>
      <p:sp>
        <p:nvSpPr>
          <p:cNvPr id="4" name="Slide Number Placeholder 3"/>
          <p:cNvSpPr>
            <a:spLocks noGrp="1"/>
          </p:cNvSpPr>
          <p:nvPr>
            <p:ph type="sldNum" sz="quarter" idx="10"/>
          </p:nvPr>
        </p:nvSpPr>
        <p:spPr/>
        <p:txBody>
          <a:bodyPr/>
          <a:lstStyle/>
          <a:p>
            <a:fld id="{59FF2B1D-4F4E-4A93-BEA6-87EBB976650E}" type="slidenum">
              <a:rPr lang="en-US" smtClean="0"/>
              <a:t>8</a:t>
            </a:fld>
            <a:endParaRPr lang="en-US"/>
          </a:p>
        </p:txBody>
      </p:sp>
    </p:spTree>
    <p:extLst>
      <p:ext uri="{BB962C8B-B14F-4D97-AF65-F5344CB8AC3E}">
        <p14:creationId xmlns:p14="http://schemas.microsoft.com/office/powerpoint/2010/main" val="2677038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Patients should be protected from risks that they could be exposed to unethical practices by caregivers. Relevant information should be urgently shared upon request from specialists if the welfare of the patients depends on it. The exchange of such information protects the patients from wrong diagnosis and first aid services in times of emergencies. Coordinated care should, therefore, put the priority on welfare and ensure no harm to the patient.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9FF2B1D-4F4E-4A93-BEA6-87EBB976650E}" type="slidenum">
              <a:rPr lang="en-US" smtClean="0"/>
              <a:t>9</a:t>
            </a:fld>
            <a:endParaRPr lang="en-US"/>
          </a:p>
        </p:txBody>
      </p:sp>
    </p:spTree>
    <p:extLst>
      <p:ext uri="{BB962C8B-B14F-4D97-AF65-F5344CB8AC3E}">
        <p14:creationId xmlns:p14="http://schemas.microsoft.com/office/powerpoint/2010/main" val="902182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conflicts are a challenge towards efficient coordination of care and it is important to solve them amicably. Patient doctor relationship should be based on professional and moral ethics prioritizing quality healthcare in the communities. Conflicts should be solved amicably to ensure safety and avoid no harm to the patient.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9FF2B1D-4F4E-4A93-BEA6-87EBB976650E}" type="slidenum">
              <a:rPr lang="en-US" smtClean="0"/>
              <a:t>10</a:t>
            </a:fld>
            <a:endParaRPr lang="en-US"/>
          </a:p>
        </p:txBody>
      </p:sp>
    </p:spTree>
    <p:extLst>
      <p:ext uri="{BB962C8B-B14F-4D97-AF65-F5344CB8AC3E}">
        <p14:creationId xmlns:p14="http://schemas.microsoft.com/office/powerpoint/2010/main" val="13033991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question of how forms of communication can be included in the activities is delicate and has attracted different opinions. Therefore, coordinated care should let the patient decide on whether they would like their information shared through modern technology. It is an issue that requires policy development to ensure the safety of patient information is guaranteed.</a:t>
            </a:r>
          </a:p>
          <a:p>
            <a:endParaRPr lang="en-US" dirty="0"/>
          </a:p>
        </p:txBody>
      </p:sp>
      <p:sp>
        <p:nvSpPr>
          <p:cNvPr id="4" name="Slide Number Placeholder 3"/>
          <p:cNvSpPr>
            <a:spLocks noGrp="1"/>
          </p:cNvSpPr>
          <p:nvPr>
            <p:ph type="sldNum" sz="quarter" idx="10"/>
          </p:nvPr>
        </p:nvSpPr>
        <p:spPr/>
        <p:txBody>
          <a:bodyPr/>
          <a:lstStyle/>
          <a:p>
            <a:fld id="{59FF2B1D-4F4E-4A93-BEA6-87EBB976650E}" type="slidenum">
              <a:rPr lang="en-US" smtClean="0"/>
              <a:t>11</a:t>
            </a:fld>
            <a:endParaRPr lang="en-US"/>
          </a:p>
        </p:txBody>
      </p:sp>
    </p:spTree>
    <p:extLst>
      <p:ext uri="{BB962C8B-B14F-4D97-AF65-F5344CB8AC3E}">
        <p14:creationId xmlns:p14="http://schemas.microsoft.com/office/powerpoint/2010/main" val="1260709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Due to the high risk and protection of the client's privacy, the release of information protocols should be regulated by virus protected system to protect the information. However, all these risks should be made aware of their options with regard to the release of information.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9FF2B1D-4F4E-4A93-BEA6-87EBB976650E}" type="slidenum">
              <a:rPr lang="en-US" smtClean="0"/>
              <a:t>12</a:t>
            </a:fld>
            <a:endParaRPr lang="en-US"/>
          </a:p>
        </p:txBody>
      </p:sp>
    </p:spTree>
    <p:extLst>
      <p:ext uri="{BB962C8B-B14F-4D97-AF65-F5344CB8AC3E}">
        <p14:creationId xmlns:p14="http://schemas.microsoft.com/office/powerpoint/2010/main" val="1121172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is a need to observe the policies and framework that has been established to regulate activities of the coordinated care. The policy issues necessary must also be developed to improve the security and safety of the patients.  If practiced following the appropriate ethical and policy guidelines, the activities of coordinated care would be more impactful to the patients.</a:t>
            </a:r>
          </a:p>
          <a:p>
            <a:endParaRPr lang="en-US" dirty="0"/>
          </a:p>
        </p:txBody>
      </p:sp>
      <p:sp>
        <p:nvSpPr>
          <p:cNvPr id="4" name="Slide Number Placeholder 3"/>
          <p:cNvSpPr>
            <a:spLocks noGrp="1"/>
          </p:cNvSpPr>
          <p:nvPr>
            <p:ph type="sldNum" sz="quarter" idx="10"/>
          </p:nvPr>
        </p:nvSpPr>
        <p:spPr/>
        <p:txBody>
          <a:bodyPr/>
          <a:lstStyle/>
          <a:p>
            <a:fld id="{59FF2B1D-4F4E-4A93-BEA6-87EBB976650E}" type="slidenum">
              <a:rPr lang="en-US" smtClean="0"/>
              <a:t>13</a:t>
            </a:fld>
            <a:endParaRPr lang="en-US"/>
          </a:p>
        </p:txBody>
      </p:sp>
    </p:spTree>
    <p:extLst>
      <p:ext uri="{BB962C8B-B14F-4D97-AF65-F5344CB8AC3E}">
        <p14:creationId xmlns:p14="http://schemas.microsoft.com/office/powerpoint/2010/main" val="1970432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72DAA9BD-A2B3-4E9B-8DC9-6FF00CFA2EA1}" type="datetimeFigureOut">
              <a:rPr lang="en-US" smtClean="0"/>
              <a:t>8/27/2020</a:t>
            </a:fld>
            <a:endParaRPr lang="en-US"/>
          </a:p>
        </p:txBody>
      </p:sp>
      <p:sp>
        <p:nvSpPr>
          <p:cNvPr id="8" name="Slide Number Placeholder 7"/>
          <p:cNvSpPr>
            <a:spLocks noGrp="1"/>
          </p:cNvSpPr>
          <p:nvPr>
            <p:ph type="sldNum" sz="quarter" idx="11"/>
          </p:nvPr>
        </p:nvSpPr>
        <p:spPr/>
        <p:txBody>
          <a:bodyPr/>
          <a:lstStyle/>
          <a:p>
            <a:fld id="{29A02599-12D5-4EB1-B735-C4DB17CCD8A3}"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DAA9BD-A2B3-4E9B-8DC9-6FF00CFA2EA1}"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A02599-12D5-4EB1-B735-C4DB17CCD8A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DAA9BD-A2B3-4E9B-8DC9-6FF00CFA2EA1}"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A02599-12D5-4EB1-B735-C4DB17CCD8A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2DAA9BD-A2B3-4E9B-8DC9-6FF00CFA2EA1}" type="datetimeFigureOut">
              <a:rPr lang="en-US" smtClean="0"/>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A02599-12D5-4EB1-B735-C4DB17CCD8A3}" type="slidenum">
              <a:rPr lang="en-US" smtClean="0"/>
              <a:t>‹#›</a:t>
            </a:fld>
            <a:endParaRPr lang="en-US"/>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72DAA9BD-A2B3-4E9B-8DC9-6FF00CFA2EA1}" type="datetimeFigureOut">
              <a:rPr lang="en-US" smtClean="0"/>
              <a:t>8/27/2020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A02599-12D5-4EB1-B735-C4DB17CCD8A3}" type="slidenum">
              <a:rPr lang="en-US" smtClean="0"/>
              <a:t>‹#›</a:t>
            </a:fld>
            <a:endParaRPr lang="en-US"/>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DAA9BD-A2B3-4E9B-8DC9-6FF00CFA2EA1}" type="datetimeFigureOut">
              <a:rPr lang="en-US" smtClean="0"/>
              <a:t>8/27/2020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A02599-12D5-4EB1-B735-C4DB17CCD8A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DAA9BD-A2B3-4E9B-8DC9-6FF00CFA2EA1}" type="datetimeFigureOut">
              <a:rPr lang="en-US" smtClean="0"/>
              <a:t>8/27/2020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A02599-12D5-4EB1-B735-C4DB17CCD8A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DAA9BD-A2B3-4E9B-8DC9-6FF00CFA2EA1}" type="datetimeFigureOut">
              <a:rPr lang="en-US" smtClean="0"/>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A02599-12D5-4EB1-B735-C4DB17CCD8A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DAA9BD-A2B3-4E9B-8DC9-6FF00CFA2EA1}" type="datetimeFigureOut">
              <a:rPr lang="en-US" smtClean="0"/>
              <a:t>8/27/2020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A02599-12D5-4EB1-B735-C4DB17CCD8A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DAA9BD-A2B3-4E9B-8DC9-6FF00CFA2EA1}"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A02599-12D5-4EB1-B735-C4DB17CCD8A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DAA9BD-A2B3-4E9B-8DC9-6FF00CFA2EA1}" type="datetimeFigureOut">
              <a:rPr lang="en-US" smtClean="0"/>
              <a:t>8/27/2020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A02599-12D5-4EB1-B735-C4DB17CCD8A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72DAA9BD-A2B3-4E9B-8DC9-6FF00CFA2EA1}" type="datetimeFigureOut">
              <a:rPr lang="en-US" smtClean="0"/>
              <a:t>8/27/2020</a:t>
            </a:fld>
            <a:endParaRPr lang="en-US"/>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29A02599-12D5-4EB1-B735-C4DB17CCD8A3}" type="slidenum">
              <a:rPr lang="en-US" smtClean="0"/>
              <a:t>‹#›</a:t>
            </a:fld>
            <a:endParaRPr lang="en-U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Coordinated Care.</a:t>
            </a:r>
            <a:r>
              <a:rPr lang="en-US" dirty="0"/>
              <a:t/>
            </a:r>
            <a:br>
              <a:rPr lang="en-US" dirty="0"/>
            </a:br>
            <a:endParaRPr lang="en-US" dirty="0"/>
          </a:p>
        </p:txBody>
      </p:sp>
      <p:sp>
        <p:nvSpPr>
          <p:cNvPr id="3" name="Subtitle 2"/>
          <p:cNvSpPr>
            <a:spLocks noGrp="1"/>
          </p:cNvSpPr>
          <p:nvPr>
            <p:ph type="subTitle" idx="1"/>
          </p:nvPr>
        </p:nvSpPr>
        <p:spPr/>
        <p:txBody>
          <a:bodyPr/>
          <a:lstStyle/>
          <a:p>
            <a:r>
              <a:rPr lang="en-US" b="1" dirty="0"/>
              <a:t>Ethical and Policy Issues </a:t>
            </a:r>
            <a:endParaRPr lang="en-US" dirty="0"/>
          </a:p>
        </p:txBody>
      </p:sp>
    </p:spTree>
    <p:extLst>
      <p:ext uri="{BB962C8B-B14F-4D97-AF65-F5344CB8AC3E}">
        <p14:creationId xmlns:p14="http://schemas.microsoft.com/office/powerpoint/2010/main" val="496549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Introduction.</a:t>
            </a:r>
            <a:br>
              <a:rPr lang="en-US" dirty="0"/>
            </a:br>
            <a:endParaRPr lang="en-US" dirty="0"/>
          </a:p>
        </p:txBody>
      </p:sp>
      <p:sp>
        <p:nvSpPr>
          <p:cNvPr id="3" name="Content Placeholder 2"/>
          <p:cNvSpPr>
            <a:spLocks noGrp="1"/>
          </p:cNvSpPr>
          <p:nvPr>
            <p:ph idx="1"/>
          </p:nvPr>
        </p:nvSpPr>
        <p:spPr/>
        <p:txBody>
          <a:bodyPr>
            <a:normAutofit/>
          </a:bodyPr>
          <a:lstStyle/>
          <a:p>
            <a:r>
              <a:rPr lang="en-US" dirty="0"/>
              <a:t>Economic, social, and political developments have contributed to a shift in traditional healthcare approaches in the country. </a:t>
            </a:r>
          </a:p>
          <a:p>
            <a:r>
              <a:rPr lang="en-US" dirty="0"/>
              <a:t>Every healthcare provider aims to stand out from the competitors by having unique services that are not only beneficial to patients but also attract more clients into his/her hospitals.</a:t>
            </a:r>
          </a:p>
          <a:p>
            <a:r>
              <a:rPr lang="en-US" dirty="0"/>
              <a:t> Among the principles of such practices is care coordination, which has both an ethical and professional implication. </a:t>
            </a:r>
          </a:p>
          <a:p>
            <a:endParaRPr lang="en-US" dirty="0"/>
          </a:p>
        </p:txBody>
      </p:sp>
    </p:spTree>
    <p:extLst>
      <p:ext uri="{BB962C8B-B14F-4D97-AF65-F5344CB8AC3E}">
        <p14:creationId xmlns:p14="http://schemas.microsoft.com/office/powerpoint/2010/main" val="3405078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Roles of coordinated care.</a:t>
            </a:r>
          </a:p>
        </p:txBody>
      </p:sp>
      <p:sp>
        <p:nvSpPr>
          <p:cNvPr id="3" name="Content Placeholder 2"/>
          <p:cNvSpPr>
            <a:spLocks noGrp="1"/>
          </p:cNvSpPr>
          <p:nvPr>
            <p:ph idx="1"/>
          </p:nvPr>
        </p:nvSpPr>
        <p:spPr/>
        <p:txBody>
          <a:bodyPr>
            <a:normAutofit lnSpcReduction="10000"/>
          </a:bodyPr>
          <a:lstStyle/>
          <a:p>
            <a:r>
              <a:rPr lang="en-US" dirty="0"/>
              <a:t>According to Brown et al, (2012) the activities prescribed for a patient are organized and shared to facilitate the care of patients either in hospitals or at home. </a:t>
            </a:r>
          </a:p>
          <a:p>
            <a:r>
              <a:rPr lang="en-US" dirty="0"/>
              <a:t>Doctors delegate patient management duties to nurses who may be in charge of more than one patient. </a:t>
            </a:r>
          </a:p>
          <a:p>
            <a:r>
              <a:rPr lang="en-US" dirty="0"/>
              <a:t>For safe patient care, there is a need for the doctor to have all information organized, including the activities and time when patients should take medication.</a:t>
            </a:r>
          </a:p>
          <a:p>
            <a:r>
              <a:rPr lang="en-US" dirty="0"/>
              <a:t> In other instances, one may seek treatment from various specialists who may use medical information to make their diagnosis. </a:t>
            </a:r>
          </a:p>
          <a:p>
            <a:endParaRPr lang="en-US" dirty="0"/>
          </a:p>
        </p:txBody>
      </p:sp>
    </p:spTree>
    <p:extLst>
      <p:ext uri="{BB962C8B-B14F-4D97-AF65-F5344CB8AC3E}">
        <p14:creationId xmlns:p14="http://schemas.microsoft.com/office/powerpoint/2010/main" val="2676263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Issues influencing coordinated care.</a:t>
            </a:r>
            <a:br>
              <a:rPr lang="en-US" dirty="0"/>
            </a:br>
            <a:endParaRPr lang="en-US" dirty="0"/>
          </a:p>
        </p:txBody>
      </p:sp>
      <p:sp>
        <p:nvSpPr>
          <p:cNvPr id="3" name="Content Placeholder 2"/>
          <p:cNvSpPr>
            <a:spLocks noGrp="1"/>
          </p:cNvSpPr>
          <p:nvPr>
            <p:ph idx="1"/>
          </p:nvPr>
        </p:nvSpPr>
        <p:spPr/>
        <p:txBody>
          <a:bodyPr>
            <a:normAutofit/>
          </a:bodyPr>
          <a:lstStyle/>
          <a:p>
            <a:r>
              <a:rPr lang="en-US" dirty="0"/>
              <a:t>There are, however issues surrounding the concept which influence the way the care coordination is practiced. </a:t>
            </a:r>
          </a:p>
          <a:p>
            <a:r>
              <a:rPr lang="en-US" dirty="0"/>
              <a:t>The ethical aspect of the practice needs to be relooked at so that more individuals can be encouraged to regard coordination of care as a means to save lives.</a:t>
            </a:r>
          </a:p>
          <a:p>
            <a:r>
              <a:rPr lang="en-US" dirty="0"/>
              <a:t>Coordinated care should be founded on various ethical principles, including informed consent by the patients. </a:t>
            </a:r>
          </a:p>
          <a:p>
            <a:r>
              <a:rPr lang="en-US" dirty="0"/>
              <a:t>The essay analyzes the ethical and policy issues that influence coordinated care.	</a:t>
            </a:r>
          </a:p>
        </p:txBody>
      </p:sp>
    </p:spTree>
    <p:extLst>
      <p:ext uri="{BB962C8B-B14F-4D97-AF65-F5344CB8AC3E}">
        <p14:creationId xmlns:p14="http://schemas.microsoft.com/office/powerpoint/2010/main" val="3491242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Importance of care coordination.</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Care coordination plays an important role in promoting the wellbeing and safety of patients. </a:t>
            </a:r>
          </a:p>
          <a:p>
            <a:r>
              <a:rPr lang="en-US" dirty="0"/>
              <a:t>It should be implemented or put into actions following the established legal policies and ethical standards that are allowed.</a:t>
            </a:r>
          </a:p>
          <a:p>
            <a:r>
              <a:rPr lang="en-US" dirty="0"/>
              <a:t> if the implementation is done without prior consultation with the patient or relatives, information obtained during treatment could be used contrary to health matters. </a:t>
            </a:r>
          </a:p>
          <a:p>
            <a:r>
              <a:rPr lang="en-US" dirty="0"/>
              <a:t>Coordinated care can be implemented in two different ways, each of which should be the discretion of the patient and medical specialists. </a:t>
            </a:r>
          </a:p>
          <a:p>
            <a:endParaRPr lang="en-US" dirty="0"/>
          </a:p>
        </p:txBody>
      </p:sp>
    </p:spTree>
    <p:extLst>
      <p:ext uri="{BB962C8B-B14F-4D97-AF65-F5344CB8AC3E}">
        <p14:creationId xmlns:p14="http://schemas.microsoft.com/office/powerpoint/2010/main" val="420067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Affordable care act and how it affected co-ordinated care.</a:t>
            </a:r>
          </a:p>
        </p:txBody>
      </p:sp>
      <p:sp>
        <p:nvSpPr>
          <p:cNvPr id="3" name="Content Placeholder 2"/>
          <p:cNvSpPr>
            <a:spLocks noGrp="1"/>
          </p:cNvSpPr>
          <p:nvPr>
            <p:ph idx="1"/>
          </p:nvPr>
        </p:nvSpPr>
        <p:spPr/>
        <p:txBody>
          <a:bodyPr/>
          <a:lstStyle/>
          <a:p>
            <a:r>
              <a:rPr lang="en-US" dirty="0"/>
              <a:t>The act provided for the increased access to healthcare and this made co-ordinated care be very necessary. </a:t>
            </a:r>
          </a:p>
          <a:p>
            <a:r>
              <a:rPr lang="en-US" dirty="0"/>
              <a:t>Affordable care act increased the demand for co-ordinated care as it had become affordable. </a:t>
            </a:r>
          </a:p>
          <a:p>
            <a:r>
              <a:rPr lang="en-US" dirty="0"/>
              <a:t>Co-ordinated care enables provision of healthcare even to the people who need long term care at old age. </a:t>
            </a:r>
          </a:p>
          <a:p>
            <a:r>
              <a:rPr lang="en-US" dirty="0"/>
              <a:t>The affordable care accelerated hiring of many community healthcare providers who have been providing co-ordinated care all over the country. </a:t>
            </a:r>
          </a:p>
          <a:p>
            <a:endParaRPr lang="en-US" dirty="0"/>
          </a:p>
        </p:txBody>
      </p:sp>
    </p:spTree>
    <p:extLst>
      <p:ext uri="{BB962C8B-B14F-4D97-AF65-F5344CB8AC3E}">
        <p14:creationId xmlns:p14="http://schemas.microsoft.com/office/powerpoint/2010/main" val="391066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Coordinated care and assisted suicide in California.</a:t>
            </a:r>
          </a:p>
        </p:txBody>
      </p:sp>
      <p:sp>
        <p:nvSpPr>
          <p:cNvPr id="3" name="Content Placeholder 2"/>
          <p:cNvSpPr>
            <a:spLocks noGrp="1"/>
          </p:cNvSpPr>
          <p:nvPr>
            <p:ph idx="1"/>
          </p:nvPr>
        </p:nvSpPr>
        <p:spPr/>
        <p:txBody>
          <a:bodyPr/>
          <a:lstStyle/>
          <a:p>
            <a:r>
              <a:rPr lang="en-US" dirty="0"/>
              <a:t>California recently adopted a policy to allow medical providers to help terminally ill patients to commit suicide.</a:t>
            </a:r>
          </a:p>
          <a:p>
            <a:r>
              <a:rPr lang="en-US" dirty="0"/>
              <a:t> Assisted suicide raises ethical issues to health providers who commit to save lives and not take away life. </a:t>
            </a:r>
          </a:p>
          <a:p>
            <a:r>
              <a:rPr lang="en-US" dirty="0"/>
              <a:t>Coordinated care helps identification of the patients who can be classified as terminally ill or take life as there is information about the patient. </a:t>
            </a:r>
          </a:p>
          <a:p>
            <a:r>
              <a:rPr lang="en-US" dirty="0"/>
              <a:t>Assisted suicide in California puts healthcare providers in a dilemma of their professional ethics and moral values. </a:t>
            </a:r>
          </a:p>
        </p:txBody>
      </p:sp>
    </p:spTree>
    <p:extLst>
      <p:ext uri="{BB962C8B-B14F-4D97-AF65-F5344CB8AC3E}">
        <p14:creationId xmlns:p14="http://schemas.microsoft.com/office/powerpoint/2010/main" val="3917847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Issues in coordination of care.</a:t>
            </a:r>
          </a:p>
        </p:txBody>
      </p:sp>
      <p:sp>
        <p:nvSpPr>
          <p:cNvPr id="3" name="Content Placeholder 2"/>
          <p:cNvSpPr>
            <a:spLocks noGrp="1"/>
          </p:cNvSpPr>
          <p:nvPr>
            <p:ph idx="1"/>
          </p:nvPr>
        </p:nvSpPr>
        <p:spPr/>
        <p:txBody>
          <a:bodyPr>
            <a:normAutofit/>
          </a:bodyPr>
          <a:lstStyle/>
          <a:p>
            <a:r>
              <a:rPr lang="en-US" dirty="0"/>
              <a:t>Coordinated care should be founded on various ethical principles, including informed consent by the patients. </a:t>
            </a:r>
          </a:p>
          <a:p>
            <a:r>
              <a:rPr lang="en-US" dirty="0"/>
              <a:t>The medical information and personal profile are protected as private information that no one should have access to without the patient's consent.</a:t>
            </a:r>
          </a:p>
          <a:p>
            <a:r>
              <a:rPr lang="en-US" dirty="0"/>
              <a:t> Patients should, therefore, be told that their information will be recorded and shared with other relevant individuals for medical purposes. </a:t>
            </a:r>
          </a:p>
          <a:p>
            <a:endParaRPr lang="en-US" dirty="0"/>
          </a:p>
        </p:txBody>
      </p:sp>
    </p:spTree>
    <p:extLst>
      <p:ext uri="{BB962C8B-B14F-4D97-AF65-F5344CB8AC3E}">
        <p14:creationId xmlns:p14="http://schemas.microsoft.com/office/powerpoint/2010/main" val="3768380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 harm to the client.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a:t>In coordinated care, priority is given on the client's welfare, working towards no harm to the client. </a:t>
            </a:r>
          </a:p>
          <a:p>
            <a:r>
              <a:rPr lang="en-US" dirty="0"/>
              <a:t>All the activities recommended during the coordinated care, including the sharing of relevant information, is all for the benefit of the patient. </a:t>
            </a:r>
          </a:p>
          <a:p>
            <a:r>
              <a:rPr lang="en-US" dirty="0"/>
              <a:t>At no point should the health providers prioritize benefiting directly or indirectly from activities at the expense of the patient's welfare. </a:t>
            </a:r>
          </a:p>
          <a:p>
            <a:r>
              <a:rPr lang="en-US" dirty="0"/>
              <a:t>The safety of the patient should be guaranteed, inclusive of physical and psychological welfare. </a:t>
            </a:r>
          </a:p>
          <a:p>
            <a:r>
              <a:rPr lang="en-US" dirty="0"/>
              <a:t>This safety can only be achieved through adhering to the ethical and legal policies that govern the coordinated care. </a:t>
            </a:r>
          </a:p>
          <a:p>
            <a:endParaRPr lang="en-US" dirty="0"/>
          </a:p>
        </p:txBody>
      </p:sp>
    </p:spTree>
    <p:extLst>
      <p:ext uri="{BB962C8B-B14F-4D97-AF65-F5344CB8AC3E}">
        <p14:creationId xmlns:p14="http://schemas.microsoft.com/office/powerpoint/2010/main" val="2308516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Dealing with conflict in coordination </a:t>
            </a:r>
            <a:r>
              <a:rPr lang="en-US" dirty="0" smtClean="0"/>
              <a:t> </a:t>
            </a:r>
            <a:r>
              <a:rPr lang="en-US" dirty="0"/>
              <a:t>care.		</a:t>
            </a:r>
          </a:p>
        </p:txBody>
      </p:sp>
      <p:sp>
        <p:nvSpPr>
          <p:cNvPr id="3" name="Content Placeholder 2"/>
          <p:cNvSpPr>
            <a:spLocks noGrp="1"/>
          </p:cNvSpPr>
          <p:nvPr>
            <p:ph idx="1"/>
          </p:nvPr>
        </p:nvSpPr>
        <p:spPr/>
        <p:txBody>
          <a:bodyPr>
            <a:normAutofit/>
          </a:bodyPr>
          <a:lstStyle/>
          <a:p>
            <a:r>
              <a:rPr lang="en-US" dirty="0"/>
              <a:t>While providing coordination of care, patients pose difficulty in providing of healthcare and conflict arose. </a:t>
            </a:r>
          </a:p>
          <a:p>
            <a:r>
              <a:rPr lang="en-US" dirty="0"/>
              <a:t>Conflicts in the provision of care hinders access to quality care coordination as information may be distorted in the process.</a:t>
            </a:r>
          </a:p>
          <a:p>
            <a:r>
              <a:rPr lang="en-US" dirty="0"/>
              <a:t>The ethical and professional standards of nurses holds that professional ethics goes beyond personal differences between patients and doctors.</a:t>
            </a:r>
          </a:p>
          <a:p>
            <a:r>
              <a:rPr lang="en-US" dirty="0"/>
              <a:t>Conflicts in coordination of care should be solved without compromising the safety of the patients.</a:t>
            </a:r>
          </a:p>
          <a:p>
            <a:endParaRPr lang="en-US" dirty="0"/>
          </a:p>
        </p:txBody>
      </p:sp>
    </p:spTree>
    <p:extLst>
      <p:ext uri="{BB962C8B-B14F-4D97-AF65-F5344CB8AC3E}">
        <p14:creationId xmlns:p14="http://schemas.microsoft.com/office/powerpoint/2010/main" val="1479566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Use of technology.	</a:t>
            </a:r>
            <a:br>
              <a:rPr lang="en-US" dirty="0"/>
            </a:br>
            <a:endParaRPr lang="en-US" dirty="0"/>
          </a:p>
        </p:txBody>
      </p:sp>
      <p:sp>
        <p:nvSpPr>
          <p:cNvPr id="3" name="Content Placeholder 2"/>
          <p:cNvSpPr>
            <a:spLocks noGrp="1"/>
          </p:cNvSpPr>
          <p:nvPr>
            <p:ph idx="1"/>
          </p:nvPr>
        </p:nvSpPr>
        <p:spPr/>
        <p:txBody>
          <a:bodyPr>
            <a:normAutofit/>
          </a:bodyPr>
          <a:lstStyle/>
          <a:p>
            <a:r>
              <a:rPr lang="en-US" dirty="0"/>
              <a:t>The use of technology is an issue that has influenced the practice of coordinated care activities, and measures to incorporate modern technology have been considered. </a:t>
            </a:r>
          </a:p>
          <a:p>
            <a:r>
              <a:rPr lang="en-US" dirty="0"/>
              <a:t>To the proposers, they emphasize that it would make healthcare and coordinated care more easily to the clients. </a:t>
            </a:r>
          </a:p>
          <a:p>
            <a:r>
              <a:rPr lang="en-US" dirty="0"/>
              <a:t>Technological advancement would also ease the process of sharing information among different entities as they would be connected through the modern forms of communication. </a:t>
            </a:r>
          </a:p>
          <a:p>
            <a:endParaRPr lang="en-US" dirty="0"/>
          </a:p>
        </p:txBody>
      </p:sp>
    </p:spTree>
    <p:extLst>
      <p:ext uri="{BB962C8B-B14F-4D97-AF65-F5344CB8AC3E}">
        <p14:creationId xmlns:p14="http://schemas.microsoft.com/office/powerpoint/2010/main" val="325439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Release of information protocols.	</a:t>
            </a:r>
          </a:p>
        </p:txBody>
      </p:sp>
      <p:sp>
        <p:nvSpPr>
          <p:cNvPr id="3" name="Content Placeholder 2"/>
          <p:cNvSpPr>
            <a:spLocks noGrp="1"/>
          </p:cNvSpPr>
          <p:nvPr>
            <p:ph idx="1"/>
          </p:nvPr>
        </p:nvSpPr>
        <p:spPr/>
        <p:txBody>
          <a:bodyPr>
            <a:normAutofit/>
          </a:bodyPr>
          <a:lstStyle/>
          <a:p>
            <a:r>
              <a:rPr lang="en-US" dirty="0"/>
              <a:t>Walton et al, (2020) states that another policy issue that influences the coordination of care is the protocols for the release of information acquired through the schedule activities and checkups. </a:t>
            </a:r>
          </a:p>
          <a:p>
            <a:r>
              <a:rPr lang="en-US" dirty="0"/>
              <a:t>There is a protocol through which such information is shared among the relevant personnel. </a:t>
            </a:r>
          </a:p>
          <a:p>
            <a:r>
              <a:rPr lang="en-US" dirty="0"/>
              <a:t>Information is not just given out. There is an established framework to verify such requests that also guarantee the safety of the data. </a:t>
            </a:r>
          </a:p>
          <a:p>
            <a:endParaRPr lang="en-US" dirty="0"/>
          </a:p>
        </p:txBody>
      </p:sp>
    </p:spTree>
    <p:extLst>
      <p:ext uri="{BB962C8B-B14F-4D97-AF65-F5344CB8AC3E}">
        <p14:creationId xmlns:p14="http://schemas.microsoft.com/office/powerpoint/2010/main" val="4218694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dirty="0"/>
              <a:t>Coordination of care is a transformative initiative to healthcare, especially because it guarantees patient safety.</a:t>
            </a:r>
          </a:p>
          <a:p>
            <a:r>
              <a:rPr lang="en-US" dirty="0"/>
              <a:t> It ensures that patients' information and care are communicated to the relevant medical personnel to facilitate effective care to patients. </a:t>
            </a:r>
          </a:p>
          <a:p>
            <a:r>
              <a:rPr lang="en-US" dirty="0"/>
              <a:t>By stating the priority areas of concern to a specific patient enabling caregivers to cross-check patient activities to promote fast recovery of patients. </a:t>
            </a:r>
          </a:p>
          <a:p>
            <a:r>
              <a:rPr lang="en-US" dirty="0"/>
              <a:t>There is, however, a need to observe the established ethical concerns that may risk the patient's information. </a:t>
            </a:r>
          </a:p>
          <a:p>
            <a:endParaRPr lang="en-US" dirty="0"/>
          </a:p>
        </p:txBody>
      </p:sp>
    </p:spTree>
    <p:extLst>
      <p:ext uri="{BB962C8B-B14F-4D97-AF65-F5344CB8AC3E}">
        <p14:creationId xmlns:p14="http://schemas.microsoft.com/office/powerpoint/2010/main" val="1573255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10000"/>
          </a:bodyPr>
          <a:lstStyle/>
          <a:p>
            <a:r>
              <a:rPr lang="en-US" dirty="0"/>
              <a:t>Brown, R. S., </a:t>
            </a:r>
            <a:r>
              <a:rPr lang="en-US" dirty="0" err="1"/>
              <a:t>Peikes</a:t>
            </a:r>
            <a:r>
              <a:rPr lang="en-US" dirty="0"/>
              <a:t>, D., Peterson, G., </a:t>
            </a:r>
            <a:r>
              <a:rPr lang="en-US" dirty="0" err="1"/>
              <a:t>Schore</a:t>
            </a:r>
            <a:r>
              <a:rPr lang="en-US" dirty="0"/>
              <a:t>, J., &amp; </a:t>
            </a:r>
            <a:r>
              <a:rPr lang="en-US" dirty="0" err="1"/>
              <a:t>Razafindrakoto</a:t>
            </a:r>
            <a:r>
              <a:rPr lang="en-US" dirty="0"/>
              <a:t>, C. M. (2012). Six features of Medicare coordinated care demonstration programs that cut hospital admissions of high-risk patients. </a:t>
            </a:r>
            <a:r>
              <a:rPr lang="en-US" i="1" dirty="0"/>
              <a:t>Health affairs</a:t>
            </a:r>
            <a:r>
              <a:rPr lang="en-US" dirty="0"/>
              <a:t>, </a:t>
            </a:r>
            <a:r>
              <a:rPr lang="en-US" i="1" dirty="0"/>
              <a:t>31</a:t>
            </a:r>
            <a:r>
              <a:rPr lang="en-US" dirty="0"/>
              <a:t>(6), 1156-1166.</a:t>
            </a:r>
          </a:p>
          <a:p>
            <a:r>
              <a:rPr lang="en-US" dirty="0"/>
              <a:t>Caplan, A. L., Callahan, D., &amp; Haas, J. (1987). Special Supplement: Ethical &amp; Policy Issues in Rehabilitation Medicine. </a:t>
            </a:r>
            <a:r>
              <a:rPr lang="en-US" i="1" dirty="0"/>
              <a:t>The Hastings Center Report</a:t>
            </a:r>
            <a:r>
              <a:rPr lang="en-US" dirty="0"/>
              <a:t>, </a:t>
            </a:r>
            <a:r>
              <a:rPr lang="en-US" i="1" dirty="0"/>
              <a:t>17</a:t>
            </a:r>
            <a:r>
              <a:rPr lang="en-US" dirty="0"/>
              <a:t>(4), 1-20.</a:t>
            </a:r>
          </a:p>
          <a:p>
            <a:r>
              <a:rPr lang="en-US" dirty="0"/>
              <a:t>Walton, H., Hudson, M. E., Simpson, A., Ramsay, A. I., Kai, J., Morris, S., ... &amp; </a:t>
            </a:r>
            <a:r>
              <a:rPr lang="en-US" dirty="0" err="1"/>
              <a:t>Fulop</a:t>
            </a:r>
            <a:r>
              <a:rPr lang="en-US" dirty="0"/>
              <a:t>, N. J. (2020). Defining Coordinated Care for People with Rare Conditions: A Scoping Review. </a:t>
            </a:r>
            <a:r>
              <a:rPr lang="en-US" i="1" dirty="0"/>
              <a:t>International journal of integrated care</a:t>
            </a:r>
            <a:r>
              <a:rPr lang="en-US" dirty="0"/>
              <a:t>, </a:t>
            </a:r>
            <a:r>
              <a:rPr lang="en-US" i="1" dirty="0"/>
              <a:t>20</a:t>
            </a:r>
            <a:r>
              <a:rPr lang="en-US" dirty="0"/>
              <a:t>(2).</a:t>
            </a:r>
          </a:p>
          <a:p>
            <a:endParaRPr lang="en-US" dirty="0"/>
          </a:p>
        </p:txBody>
      </p:sp>
    </p:spTree>
    <p:extLst>
      <p:ext uri="{BB962C8B-B14F-4D97-AF65-F5344CB8AC3E}">
        <p14:creationId xmlns:p14="http://schemas.microsoft.com/office/powerpoint/2010/main" val="37351022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98</TotalTime>
  <Words>1824</Words>
  <Application>Microsoft Office PowerPoint</Application>
  <PresentationFormat>On-screen Show (4:3)</PresentationFormat>
  <Paragraphs>89</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Perspective</vt:lpstr>
      <vt:lpstr>Coordinated Care. </vt:lpstr>
      <vt:lpstr>Introduction. </vt:lpstr>
      <vt:lpstr>Roles of coordinated care.</vt:lpstr>
      <vt:lpstr>Issues influencing coordinated care. </vt:lpstr>
      <vt:lpstr>Importance of care coordination. </vt:lpstr>
      <vt:lpstr>Affordable care act and how it affected co-ordinated care.</vt:lpstr>
      <vt:lpstr>Coordinated care and assisted suicide in California.</vt:lpstr>
      <vt:lpstr>Issues in coordination of care.</vt:lpstr>
      <vt:lpstr>No harm to the client.  </vt:lpstr>
      <vt:lpstr>Dealing with conflict in coordination  care.  </vt:lpstr>
      <vt:lpstr>Use of technology.  </vt:lpstr>
      <vt:lpstr>Release of information protocols. </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Ellie kamau</dc:creator>
  <cp:lastModifiedBy>kanyi</cp:lastModifiedBy>
  <cp:revision>5</cp:revision>
  <dcterms:created xsi:type="dcterms:W3CDTF">2020-08-23T21:35:06Z</dcterms:created>
  <dcterms:modified xsi:type="dcterms:W3CDTF">2020-08-27T08:02:06Z</dcterms:modified>
</cp:coreProperties>
</file>